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6" r:id="rId11"/>
    <p:sldId id="269" r:id="rId12"/>
    <p:sldId id="271" r:id="rId13"/>
    <p:sldId id="272" r:id="rId14"/>
    <p:sldId id="273" r:id="rId15"/>
    <p:sldId id="274" r:id="rId16"/>
    <p:sldId id="264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2444-1C29-7620-8F4C-861984F61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CBB4F-FC86-E874-91E5-4EC0BAAAB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976F0-C639-4F51-9D04-1778DFC5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24859-1A0A-9320-4C04-E9A6C37D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56AFF-49EE-BC3E-4F00-77AD0C0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70492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AE4B-E9FB-9B13-5FEA-E0C652EB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07D70-A548-6116-AB2D-0878FCE9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ABF1-26E6-15FC-C26E-9466ABC5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8760A-6ED3-4239-32CC-CCADDC48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1A9B7-5955-EB27-9AA2-DDCCB32E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725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207F7-F349-8169-4E56-6963FE885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CB062-C95B-8484-4FE4-072AEF0AF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CF071-F126-FE6D-5950-BA57CC0A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B3EC-9428-9155-B55A-CC320C045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0186-FD0F-5CD9-E3C8-EB142845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4926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6AAA-367B-A1D6-716B-BA1340BA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7B8ED-6C7D-BC13-452C-89C6DDD7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339E-C8F3-5403-458D-B980FCC5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27C14-BF1B-8E36-90D7-75B29BD6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DF75-7144-DEB1-BAA4-E2B98F8A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017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9E51-2498-5804-7C72-75BC409C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C9D8C-AF9A-87B8-CD9E-0108637E8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A2FD-64CB-EFDA-50B0-17E1599D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E05CE-3013-45C8-7D72-A1CBEC29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9441-2D09-4152-B82F-FDC75B76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520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387E-577B-1E5C-E1B4-D4CA046E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3C77-2C25-209A-20EF-A2E6BF1A5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33E0A-DA51-F584-823C-9E0F677A6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34F7B-9272-5B3E-43F2-F8A4C846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14E4C-D2C0-323C-7AFB-B4B3EED74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ED1D4-0EDC-E0C4-960F-C7C8A0D1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1424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CFC8-B4BC-B0F5-021A-0AF51307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96295-A2FD-5DBF-C2FD-877823496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F732E-0EE8-EBDB-AF03-9DFF9E538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FA40D-0BA4-0E97-AF3B-5D3E5E93D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A0653F-6AC4-F816-3362-2ACC81978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2955C-E74F-83F0-E67F-AAF73C01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FAF6B-2AFE-94A4-0AA1-A573D658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E9335-B45B-161D-7423-4FB022C7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8112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A649-4C29-338F-3502-DA05DAA1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1189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F168A-5BEB-1D19-0C00-AFA5578A6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6FF15-D090-114F-297D-A26413D1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AD649-F2A8-5FD6-52B1-10BBE554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2013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3EA3A4-23B5-A3E3-7565-EAE3D4AB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18F5-5197-F412-955C-E66ABD21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21E3E-DDFD-06F1-8889-DC83BEB9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4521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5CA8-F1C5-9858-E627-4E70CCEF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50CA-8610-7183-13DA-85A6FFF24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63D57-D4D7-36FE-321C-9FAAB9299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92388-923D-ABC6-6F61-E0F132C7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A6C78-56FD-B27F-1F7B-20F48FEE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64ED4-A415-6572-1A98-9413312D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7040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6705-0BB2-D88B-6942-0E0B2128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59189-D584-AAD1-5AC8-9A8B9DC3C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7DFFC-04A4-8FF2-933A-37B9754C3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030A3-4E49-A13E-8597-8E5DAD10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50FC7-CE18-2F81-4759-36398083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715B1-218A-B1EA-A6B3-62703554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6679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B3216-3DEC-147F-CE8D-8328D93C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96D87-7D14-A0E7-64EE-5494B90CB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7B38B-9C82-4A72-6D8A-9444151D9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E1E711-538E-5D44-8372-75573AB11172}" type="datetimeFigureOut">
              <a:rPr lang="en-FR" smtClean="0"/>
              <a:t>25/07/2024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71035-FBC1-DB13-0C81-118EF65BE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E1714-70F9-FA41-F43F-4DBB0E363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A08F6-BA98-A349-A240-3E8255EF5BB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303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intersystems.com/irislatest/csp/docbook/DocBook.UI.Page.cls?KEY=RCOS_appx_identifiers#RCOS_appx_identifiers_classe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tersystems.com/irislatest/csp/docbook/DocBook.UI.Page.cls?KEY=GOBJ_propparams" TargetMode="External"/><Relationship Id="rId2" Type="http://schemas.openxmlformats.org/officeDocument/2006/relationships/hyperlink" Target="https://docs.intersystems.com/irislatest/csp/docbook/DocBook.UI.Page.cls?KEY=GOBJ_proplit_available_cl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docs.intersystems.com/iris20241/csp/docbook/DocBook.UI.Page.cls?KEY=RCOS_fzdate#RCOS_fzdate_dforma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intersystems.com/irislatest/csp/documatic/%25CSP.Documatic.cls?LIBRARY=%25SYS&amp;CLASSNAME=%25Library.String#MAXLEN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6BE32-986E-2FBD-38F7-7C3EDF3F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Accéder au CSV Record Wizard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4E5D9-74D2-02D6-9306-D107EFF1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8347"/>
            <a:ext cx="7772400" cy="43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7C2A-370B-A59F-8313-21EC76CD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Cliquer sur le “+” de la ligne Article1 pour ajouter de nouveaux champs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A0D07-E399-5B67-67E6-496F9AFB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99976"/>
            <a:ext cx="10968309" cy="506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155244-7C5A-3747-1A46-470C3063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FR" dirty="0"/>
              <a:t>odifier le nom, le type et les paramètres de chaque nouveau champ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6C0F-6E80-4B86-82B3-C83E0B07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81" y="936360"/>
            <a:ext cx="10394414" cy="513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1E12-9AE2-4BB9-4489-CB8C9B3D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Répéter cette opération pour tous les champs articles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2E457-E980-9342-482B-F1B6F0D5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11" y="824948"/>
            <a:ext cx="9384431" cy="583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0BE7-E7CB-175E-4804-37FDDAA9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Cliquer sur </a:t>
            </a:r>
            <a:r>
              <a:rPr lang="en-FR" b="1" dirty="0"/>
              <a:t>Générer</a:t>
            </a:r>
            <a:r>
              <a:rPr lang="en-FR" dirty="0"/>
              <a:t> pour créer les classes associées à ce Record Map</a:t>
            </a:r>
            <a:endParaRPr lang="en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D0E8B-F1D3-F316-3148-DB821CBA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4" y="1729529"/>
            <a:ext cx="11278239" cy="31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7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EF99-EDB9-9A51-507D-E81EE57D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Cliquer sur </a:t>
            </a:r>
            <a:r>
              <a:rPr lang="en-FR" b="1" dirty="0"/>
              <a:t>OK</a:t>
            </a:r>
            <a:r>
              <a:rPr lang="en-FR" dirty="0"/>
              <a:t> pour compiler les classes générées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854A5-912B-D57D-5367-5DF23A87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1211"/>
            <a:ext cx="7772400" cy="429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7365-8D37-2075-1ED0-A0A6CD7D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Résultat de la génération et de la compilation des classes associées à ce Record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1F460-3B11-AF88-9A41-21BB5283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0897"/>
            <a:ext cx="7772400" cy="45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4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B7528-A895-A987-274B-EEA5A9DD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Accéder à la création de Transformations de données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95D93-F4F1-A429-FD9F-7BE48FAC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65" y="1253405"/>
            <a:ext cx="9976024" cy="45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5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D57D0-6AE3-51C9-D7AD-08D6F606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Choisir les classes sources et cibles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842B9-37A3-F6FB-D4F7-1C934DFC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280"/>
            <a:ext cx="10940670" cy="47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73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60D-136F-BE20-34AD-77B16B9D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Associer les sources et les cibles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08DB6-28AD-DA64-0E67-771F5029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4976"/>
            <a:ext cx="9782671" cy="56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0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9FC0-DABF-7E14-CC4A-53EF8E5C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0620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376B-F9C8-4E5F-A0DB-AF94C3A3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Accéder au CSV Record Wizard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3B1EF-A91F-B188-C0F8-3A3F1222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9212"/>
            <a:ext cx="7772400" cy="43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3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C5C470-7C59-5701-C8BE-6E942160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 dirty="0"/>
              <a:t>Choisir le fichier CSV et donner un nom à la classe du RecordMap </a:t>
            </a:r>
            <a:br>
              <a:rPr lang="en-FR" dirty="0"/>
            </a:br>
            <a:r>
              <a:rPr lang="en-FR" dirty="0"/>
              <a:t>en respectant les </a:t>
            </a:r>
            <a:r>
              <a:rPr lang="en-FR" dirty="0">
                <a:hlinkClick r:id="rId2"/>
              </a:rPr>
              <a:t>règles de nommage Package.ClassName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B6121-1A77-A5C2-0EE3-2F33AC9C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20845"/>
            <a:ext cx="7772400" cy="48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4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ABBF8-AA3E-54F5-049C-34DA0AC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Résultat du CSV Record Wizard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DEE13-7C58-5CC6-F3BB-4034FB49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28" y="976139"/>
            <a:ext cx="10379310" cy="50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1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AB4C6-5D64-FB8A-6614-A601759F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Modifier chaque champ pour indiquer le </a:t>
            </a:r>
            <a:r>
              <a:rPr lang="en-FR" b="1" dirty="0">
                <a:hlinkClick r:id="rId2"/>
              </a:rPr>
              <a:t>Datatype</a:t>
            </a:r>
            <a:r>
              <a:rPr lang="en-FR" dirty="0"/>
              <a:t> et ses </a:t>
            </a:r>
            <a:r>
              <a:rPr lang="en-FR" b="1" dirty="0">
                <a:hlinkClick r:id="rId3"/>
              </a:rPr>
              <a:t>Parameters</a:t>
            </a:r>
            <a:endParaRPr lang="en-F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A8FDA-97BF-4B80-081C-8E094181D8BE}"/>
              </a:ext>
            </a:extLst>
          </p:cNvPr>
          <p:cNvSpPr txBox="1"/>
          <p:nvPr/>
        </p:nvSpPr>
        <p:spPr>
          <a:xfrm>
            <a:off x="838200" y="905661"/>
            <a:ext cx="5649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Exemple : Datefacture : </a:t>
            </a:r>
          </a:p>
          <a:p>
            <a:r>
              <a:rPr lang="en-FR" dirty="0"/>
              <a:t>Datatype : %Date</a:t>
            </a:r>
          </a:p>
          <a:p>
            <a:r>
              <a:rPr lang="en-FR" dirty="0"/>
              <a:t>Datatype Parameters : </a:t>
            </a:r>
            <a:r>
              <a:rPr lang="en-FR" dirty="0">
                <a:hlinkClick r:id="rId4"/>
              </a:rPr>
              <a:t>FORMAT = 3 pour YYYY-MM-DD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23E5F-15EC-8311-D33F-AAD81F3E0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71" y="2051840"/>
            <a:ext cx="11574924" cy="41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4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91547A-B86B-AEB6-8565-B80576B2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Par défaut le </a:t>
            </a:r>
            <a:r>
              <a:rPr lang="en-FR" dirty="0">
                <a:hlinkClick r:id="rId2"/>
              </a:rPr>
              <a:t>MAXLEN est à 50 caractères </a:t>
            </a:r>
            <a:r>
              <a:rPr lang="en-FR" dirty="0"/>
              <a:t>; choisir le MAXLEN approprié pour chaque type %String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DB1F8-EBDD-F82F-9466-1299289C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0" y="1025611"/>
            <a:ext cx="10870647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2A7528-5AF2-8A33-D5F8-FB20F340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Passer les 3 derniers champs en %Double ou %Decimal avec SCALE = 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491F0-E539-E646-44D4-B602F599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73" y="914400"/>
            <a:ext cx="11033447" cy="4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4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7EE21-E5F0-49FF-91FE-226E3328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Ajouter un séparateur “:” pour traiter les champs Article1, Article2,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93E8F-2208-E616-EC4D-8B69483F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94" y="979667"/>
            <a:ext cx="10477654" cy="5235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A6D04-38C6-8858-5A34-8AC6B0B3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539" y="5268733"/>
            <a:ext cx="2120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70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39F99-2D75-A01F-03DB-9E4E5724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Transformer chaque champ Article en composite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519F7-67C6-CED6-0856-DF7AB3240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0" y="1210962"/>
            <a:ext cx="10341982" cy="46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9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207</Words>
  <Application>Microsoft Macintosh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Accéder au CSV Record Wizard</vt:lpstr>
      <vt:lpstr>Accéder au CSV Record Wizard</vt:lpstr>
      <vt:lpstr>Choisir le fichier CSV et donner un nom à la classe du RecordMap  en respectant les règles de nommage Package.ClassName</vt:lpstr>
      <vt:lpstr>Résultat du CSV Record Wizard</vt:lpstr>
      <vt:lpstr>Modifier chaque champ pour indiquer le Datatype et ses Parameters</vt:lpstr>
      <vt:lpstr>Par défaut le MAXLEN est à 50 caractères ; choisir le MAXLEN approprié pour chaque type %String</vt:lpstr>
      <vt:lpstr>Passer les 3 derniers champs en %Double ou %Decimal avec SCALE = 2 </vt:lpstr>
      <vt:lpstr>Ajouter un séparateur “:” pour traiter les champs Article1, Article2, etc.</vt:lpstr>
      <vt:lpstr>Transformer chaque champ Article en composite</vt:lpstr>
      <vt:lpstr>Cliquer sur le “+” de la ligne Article1 pour ajouter de nouveaux champs</vt:lpstr>
      <vt:lpstr>Modifier le nom, le type et les paramètres de chaque nouveau champ</vt:lpstr>
      <vt:lpstr>Répéter cette opération pour tous les champs articles</vt:lpstr>
      <vt:lpstr>Cliquer sur Générer pour créer les classes associées à ce Record Map</vt:lpstr>
      <vt:lpstr>Cliquer sur OK pour compiler les classes générées</vt:lpstr>
      <vt:lpstr>Résultat de la génération et de la compilation des classes associées à ce Record Map</vt:lpstr>
      <vt:lpstr>Accéder à la création de Transformations de données</vt:lpstr>
      <vt:lpstr>Choisir les classes sources et cibles</vt:lpstr>
      <vt:lpstr>Associer les sources et les cibles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Sylvain Guilbaud</dc:creator>
  <cp:lastModifiedBy>Sylvain Guilbaud</cp:lastModifiedBy>
  <cp:revision>40</cp:revision>
  <cp:lastPrinted>2024-07-25T08:33:02Z</cp:lastPrinted>
  <dcterms:created xsi:type="dcterms:W3CDTF">2024-07-25T08:28:05Z</dcterms:created>
  <dcterms:modified xsi:type="dcterms:W3CDTF">2024-07-25T16:17:28Z</dcterms:modified>
</cp:coreProperties>
</file>